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5" d="100"/>
          <a:sy n="65" d="100"/>
        </p:scale>
        <p:origin x="-235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DB32461A-250E-4A29-9E9B-599CA3838FA1}" type="datetime1">
              <a:rPr lang="en-US" smtClean="0"/>
              <a:pPr/>
              <a:t>3/26/12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81099-48EC-46A3-9530-F58EB96AF77C}" type="datetime1">
              <a:rPr lang="en-US" smtClean="0"/>
              <a:pPr/>
              <a:t>3/26/12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97E24-FFB9-4C73-8C6D-E02A7AD33DB8}" type="datetime1">
              <a:rPr lang="en-US" smtClean="0"/>
              <a:pPr/>
              <a:t>3/26/12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D66C-382E-48AD-8F4C-E87C4D4A8B28}" type="datetime1">
              <a:rPr lang="en-US" smtClean="0"/>
              <a:pPr/>
              <a:t>3/26/12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4ADA4-35DF-4BD1-8C53-4246F035229A}" type="datetime1">
              <a:rPr lang="en-US" smtClean="0"/>
              <a:pPr/>
              <a:t>3/26/12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F63ED-02B1-490A-8EAD-E0CB136D5388}" type="datetime1">
              <a:rPr lang="en-US" smtClean="0"/>
              <a:pPr/>
              <a:t>3/26/12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1BB6-685D-4518-8FAD-1882B9671546}" type="datetime1">
              <a:rPr lang="en-US" smtClean="0"/>
              <a:pPr/>
              <a:t>3/26/12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FFBFE-5C08-4E0E-AF38-FB925F0B4D71}" type="datetime1">
              <a:rPr lang="en-US" smtClean="0"/>
              <a:pPr/>
              <a:t>3/26/12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3242C-D747-4ADD-80D8-99421268E3A8}" type="datetime1">
              <a:rPr lang="en-US" smtClean="0"/>
              <a:pPr/>
              <a:t>3/26/12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82007-CDD1-4BCF-B9F4-9D458EFEEFE1}" type="datetime1">
              <a:rPr lang="en-US" smtClean="0"/>
              <a:pPr/>
              <a:t>3/26/12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F265-CA88-4C30-A9AD-02E6A5184734}" type="datetime1">
              <a:rPr lang="en-US" smtClean="0"/>
              <a:pPr/>
              <a:t>3/26/12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823242C-D747-4ADD-80D8-99421268E3A8}" type="datetime1">
              <a:rPr lang="en-US" smtClean="0"/>
              <a:pPr/>
              <a:t>3/26/12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LAUREN </a:t>
            </a:r>
            <a:r>
              <a:rPr lang="en-US" dirty="0" err="1" smtClean="0"/>
              <a:t>mENDES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MAS 7604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31729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hobbies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Reading </a:t>
            </a:r>
          </a:p>
          <a:p>
            <a:r>
              <a:rPr lang="en-US" dirty="0" err="1" smtClean="0"/>
              <a:t>Pintrest</a:t>
            </a:r>
            <a:r>
              <a:rPr lang="en-US" dirty="0" smtClean="0"/>
              <a:t> </a:t>
            </a:r>
          </a:p>
          <a:p>
            <a:r>
              <a:rPr lang="en-US" dirty="0" smtClean="0"/>
              <a:t>Crafts / home improvement (sometimes) </a:t>
            </a:r>
          </a:p>
        </p:txBody>
      </p:sp>
    </p:spTree>
    <p:extLst>
      <p:ext uri="{BB962C8B-B14F-4D97-AF65-F5344CB8AC3E}">
        <p14:creationId xmlns:p14="http://schemas.microsoft.com/office/powerpoint/2010/main" val="1424959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Something Interest?!?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buNone/>
            </a:pPr>
            <a:r>
              <a:rPr lang="en-US" dirty="0" smtClean="0"/>
              <a:t> I currently work at an afterschool program in Kennett Square, PA. Before working there I worked with a another program that placed volunteers in elementary schools in the New garden / Kennett Square system.  It turns out that they program that I volunteered for and, the after school program that I work was developed from the same person. I never new that until</a:t>
            </a:r>
            <a:r>
              <a:rPr lang="en-US" dirty="0"/>
              <a:t> </a:t>
            </a:r>
            <a:r>
              <a:rPr lang="en-US" dirty="0" smtClean="0"/>
              <a:t>I ran into the woman I used to volunteer for informed me of the connection.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1151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Couture.thmx</Template>
  <TotalTime>101</TotalTime>
  <Words>105</Words>
  <Application>Microsoft Macintosh PowerPoint</Application>
  <PresentationFormat>On-screen Show (4:3)</PresentationFormat>
  <Paragraphs>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Couture</vt:lpstr>
      <vt:lpstr>LAUREN mENDES</vt:lpstr>
      <vt:lpstr>My hobbies</vt:lpstr>
      <vt:lpstr>Something Interest?!?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LAUREN mENDES</dc:title>
  <dc:creator>Lauren Mendes</dc:creator>
  <cp:lastModifiedBy>Lauren Mendes</cp:lastModifiedBy>
  <cp:revision>4</cp:revision>
  <dcterms:created xsi:type="dcterms:W3CDTF">2012-03-26T18:16:49Z</dcterms:created>
  <dcterms:modified xsi:type="dcterms:W3CDTF">2012-03-26T19:58:13Z</dcterms:modified>
</cp:coreProperties>
</file>